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8A1AED-D4A0-4013-B08E-E4AAF8C0CACB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26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PC\Desktop\IMG-2b4c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1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3413" cy="963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23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38413" cy="114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1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28413" cy="152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4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38413" cy="114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142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</cp:revision>
  <dcterms:created xsi:type="dcterms:W3CDTF">2022-09-30T10:54:34Z</dcterms:created>
  <dcterms:modified xsi:type="dcterms:W3CDTF">2022-09-30T11:00:31Z</dcterms:modified>
</cp:coreProperties>
</file>